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1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18" r:id="rId13"/>
  </p:sldMasterIdLst>
  <p:notesMasterIdLst>
    <p:notesMasterId r:id="rId17"/>
  </p:notesMasterIdLst>
  <p:handoutMasterIdLst>
    <p:handoutMasterId r:id="rId15"/>
  </p:handoutMasterIdLst>
  <p:sldIdLst>
    <p:sldId id="256" r:id="rId19"/>
    <p:sldId id="258" r:id="rId20"/>
    <p:sldId id="279" r:id="rId21"/>
    <p:sldId id="280" r:id="rId22"/>
    <p:sldId id="281" r:id="rId23"/>
    <p:sldId id="282" r:id="rId24"/>
    <p:sldId id="283" r:id="rId25"/>
    <p:sldId id="276" r:id="rId26"/>
    <p:sldId id="265" r:id="rId27"/>
    <p:sldId id="285" r:id="rId28"/>
    <p:sldId id="284" r:id="rId29"/>
    <p:sldId id="272" r:id="rId30"/>
    <p:sldId id="273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7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0" Type="http://schemas.openxmlformats.org/officeDocument/2006/relationships/slide" Target="slides/slide2.xml"></Relationship><Relationship Id="rId21" Type="http://schemas.openxmlformats.org/officeDocument/2006/relationships/slide" Target="slides/slide3.xml"></Relationship><Relationship Id="rId22" Type="http://schemas.openxmlformats.org/officeDocument/2006/relationships/slide" Target="slides/slide4.xml"></Relationship><Relationship Id="rId23" Type="http://schemas.openxmlformats.org/officeDocument/2006/relationships/slide" Target="slides/slide5.xml"></Relationship><Relationship Id="rId24" Type="http://schemas.openxmlformats.org/officeDocument/2006/relationships/slide" Target="slides/slide6.xml"></Relationship><Relationship Id="rId25" Type="http://schemas.openxmlformats.org/officeDocument/2006/relationships/slide" Target="slides/slide7.xml"></Relationship><Relationship Id="rId26" Type="http://schemas.openxmlformats.org/officeDocument/2006/relationships/slide" Target="slides/slide8.xml"></Relationship><Relationship Id="rId27" Type="http://schemas.openxmlformats.org/officeDocument/2006/relationships/slide" Target="slides/slide9.xml"></Relationship><Relationship Id="rId28" Type="http://schemas.openxmlformats.org/officeDocument/2006/relationships/slide" Target="slides/slide10.xml"></Relationship><Relationship Id="rId29" Type="http://schemas.openxmlformats.org/officeDocument/2006/relationships/slide" Target="slides/slide11.xml"></Relationship><Relationship Id="rId30" Type="http://schemas.openxmlformats.org/officeDocument/2006/relationships/slide" Target="slides/slide12.xml"></Relationship><Relationship Id="rId31" Type="http://schemas.openxmlformats.org/officeDocument/2006/relationships/slide" Target="slides/slide13.xml"></Relationship><Relationship Id="rId33" Type="http://schemas.openxmlformats.org/officeDocument/2006/relationships/viewProps" Target="viewProps.xml"></Relationship><Relationship Id="rId34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049732901942.png>
</file>

<file path=ppt/media/fImage1272952914827.png>
</file>

<file path=ppt/media/fImage129257286491.jpeg>
</file>

<file path=ppt/media/fImage1416423072391.png>
</file>

<file path=ppt/media/fImage163218310153.png>
</file>

<file path=ppt/media/fImage1880063084604.png>
</file>

<file path=ppt/media/fImage324270311292.png>
</file>

<file path=ppt/media/fImage4068562579169.jpeg>
</file>

<file path=ppt/media/fImage4068562585724.jpeg>
</file>

<file path=ppt/media/fImage4068562601478.jpeg>
</file>

<file path=ppt/media/fImage4068562639358.jpeg>
</file>

<file path=ppt/media/fImage87644118841.jpeg>
</file>

<file path=ppt/media/fImage8764411908467.jpeg>
</file>

<file path=ppt/media/fImage8764412496334.jpeg>
</file>

<file path=ppt/media/fImage8764412526500.jpeg>
</file>

<file path=ppt/media/fImage8764412882995.jpeg>
</file>

<file path=ppt/media/fImage8764413013902.jpeg>
</file>

<file path=ppt/media/fImage8764413035436.jpeg>
</file>

<file path=ppt/media/fImage9000682716962.jpeg>
</file>

<file path=ppt/media/fImage9000682724464.jpeg>
</file>

<file path=ppt/media/fImage9000682735705.jpeg>
</file>

<file path=ppt/media/fImage9000682748145.jpeg>
</file>

<file path=ppt/media/fImage9000682793281.jpeg>
</file>

<file path=ppt/media/fImage9000682846827.jpeg>
</file>

<file path=ppt/media/fImage9000682859961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bg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8764413035436.jpeg"></Relationship><Relationship Id="rId3" Type="http://schemas.openxmlformats.org/officeDocument/2006/relationships/image" Target="../media/fImage1416423072391.png"></Relationship><Relationship Id="rId4" Type="http://schemas.openxmlformats.org/officeDocument/2006/relationships/image" Target="../media/fImage1880063084604.png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8764413013902.jpeg"></Relationship><Relationship Id="rId3" Type="http://schemas.openxmlformats.org/officeDocument/2006/relationships/image" Target="../media/fImage163218310153.png"></Relationship><Relationship Id="rId4" Type="http://schemas.openxmlformats.org/officeDocument/2006/relationships/image" Target="../media/fImage324270311292.png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3" Type="http://schemas.openxmlformats.org/officeDocument/2006/relationships/image" Target="../media/fImage87644118841.jpeg"></Relationship><Relationship Id="rId4" Type="http://schemas.openxmlformats.org/officeDocument/2006/relationships/image" Target="../media/fImage8764411908467.jpeg"></Relationship><Relationship Id="rId5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8764412496334.jpeg"></Relationship><Relationship Id="rId3" Type="http://schemas.openxmlformats.org/officeDocument/2006/relationships/image" Target="../media/fImage8764412526500.jpeg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4068562579169.jpeg"></Relationship><Relationship Id="rId3" Type="http://schemas.openxmlformats.org/officeDocument/2006/relationships/image" Target="../media/fImage4068562585724.jpeg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4068562601478.jpeg"></Relationship><Relationship Id="rId3" Type="http://schemas.openxmlformats.org/officeDocument/2006/relationships/image" Target="../media/fImage4068562639358.jpeg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9000682716962.jpeg"></Relationship><Relationship Id="rId3" Type="http://schemas.openxmlformats.org/officeDocument/2006/relationships/image" Target="../media/fImage9000682724464.jpeg"></Relationship><Relationship Id="rId4" Type="http://schemas.openxmlformats.org/officeDocument/2006/relationships/image" Target="../media/fImage9000682735705.jpeg"></Relationship><Relationship Id="rId5" Type="http://schemas.openxmlformats.org/officeDocument/2006/relationships/image" Target="../media/fImage9000682748145.jpeg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9000682793281.jpeg"></Relationship><Relationship Id="rId3" Type="http://schemas.openxmlformats.org/officeDocument/2006/relationships/image" Target="../media/fImage9000682846827.jpeg"></Relationship><Relationship Id="rId4" Type="http://schemas.openxmlformats.org/officeDocument/2006/relationships/image" Target="../media/fImage9000682859961.jpeg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image" Target="../media/fImage129257286491.jpeg"></Relationship><Relationship Id="rId2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5" Type="http://schemas.openxmlformats.org/officeDocument/2006/relationships/image" Target="../media/fImage8764412882995.jpeg"></Relationship><Relationship Id="rId6" Type="http://schemas.openxmlformats.org/officeDocument/2006/relationships/image" Target="../media/fImage1049732901942.png"></Relationship><Relationship Id="rId7" Type="http://schemas.openxmlformats.org/officeDocument/2006/relationships/image" Target="../media/fImage1272952914827.png"></Relationship><Relationship Id="rId8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3365" y="1039495"/>
            <a:ext cx="9145270" cy="824865"/>
          </a:xfrm>
          <a:prstGeom prst="rect">
            <a:avLst/>
          </a:prstGeom>
        </p:spPr>
        <p:txBody>
          <a:bodyPr wrap="square" lIns="91440" tIns="45720" rIns="91440" bIns="45720" numCol="1" vert="horz" anchor="b">
            <a:noAutofit/>
          </a:bodyPr>
          <a:lstStyle/>
          <a:p>
            <a:pPr marL="0" indent="0" latinLnBrk="0">
              <a:buFontTx/>
              <a:buNone/>
            </a:pPr>
            <a:r>
              <a:rPr lang="ko-KR" altLang="en-US" sz="4400">
                <a:latin typeface="Arial Rounded MT Bold" charset="0"/>
                <a:ea typeface="Arial Rounded MT Bold" charset="0"/>
                <a:cs typeface="Aharoni" charset="0"/>
              </a:rPr>
              <a:t/>
            </a:r>
            <a:br>
              <a:rPr lang="ko-KR" altLang="en-US" sz="4400">
                <a:latin typeface="Arial Rounded MT Bold" charset="0"/>
                <a:ea typeface="Arial Rounded MT Bold" charset="0"/>
                <a:cs typeface="Aharoni" charset="0"/>
              </a:rPr>
            </a:br>
            <a:r>
              <a:rPr lang="en-US" altLang="ko-KR" sz="4400">
                <a:latin typeface="Arial Rounded MT Bold" charset="0"/>
                <a:ea typeface="Arial Rounded MT Bold" charset="0"/>
                <a:cs typeface="Aharoni" charset="0"/>
              </a:rPr>
              <a:t>Clone cording – </a:t>
            </a:r>
            <a:r>
              <a:rPr lang="en-US" altLang="ko-KR" sz="4400">
                <a:latin typeface="Arial Rounded MT Bold" charset="0"/>
                <a:ea typeface="Arial Rounded MT Bold" charset="0"/>
                <a:cs typeface="Aharoni" charset="0"/>
              </a:rPr>
              <a:t/>
            </a:r>
            <a:br>
              <a:rPr lang="en-US" altLang="ko-KR" sz="4400">
                <a:latin typeface="Arial Rounded MT Bold" charset="0"/>
                <a:ea typeface="Arial Rounded MT Bold" charset="0"/>
                <a:cs typeface="Aharoni" charset="0"/>
              </a:rPr>
            </a:br>
            <a:r>
              <a:rPr lang="ko-KR" altLang="en-US" sz="4400">
                <a:latin typeface="Arial Rounded MT Bold" charset="0"/>
                <a:ea typeface="Arial Rounded MT Bold" charset="0"/>
                <a:cs typeface="Aharoni" charset="0"/>
              </a:rPr>
              <a:t>W3.CSS Template</a:t>
            </a:r>
            <a:r>
              <a:rPr lang="en-US" altLang="ko-KR" sz="4400">
                <a:latin typeface="Arial Rounded MT Bold" charset="0"/>
                <a:ea typeface="Arial Rounded MT Bold" charset="0"/>
                <a:cs typeface="Aharoni" charset="0"/>
              </a:rPr>
              <a:t>(3)</a:t>
            </a:r>
            <a:endParaRPr lang="ko-KR" altLang="en-US" sz="4400">
              <a:latin typeface="Arial Rounded MT Bold" charset="0"/>
              <a:ea typeface="Arial Rounded MT Bold" charset="0"/>
              <a:cs typeface="Aharoni" charset="0"/>
            </a:endParaRPr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9628505" y="5329555"/>
            <a:ext cx="2432685" cy="1656715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 sz="3200">
                <a:latin typeface="Arial Rounded MT Bold" charset="0"/>
                <a:ea typeface="Arial Rounded MT Bold" charset="0"/>
              </a:rPr>
              <a:t>22.09.</a:t>
            </a:r>
            <a:r>
              <a:rPr lang="en-US" altLang="ko-KR" sz="3200">
                <a:latin typeface="Arial Rounded MT Bold" charset="0"/>
                <a:ea typeface="Arial Rounded MT Bold" charset="0"/>
              </a:rPr>
              <a:t>21.</a:t>
            </a:r>
            <a:endParaRPr lang="ko-KR" altLang="en-US" sz="3200">
              <a:latin typeface="Arial Rounded MT Bold" charset="0"/>
              <a:ea typeface="Arial Rounded MT Bold" charset="0"/>
            </a:endParaRPr>
          </a:p>
          <a:p>
            <a:pPr marL="0" indent="0" latinLnBrk="0">
              <a:buFontTx/>
              <a:buNone/>
            </a:pPr>
            <a:r>
              <a:rPr lang="ko-KR" altLang="en-US" sz="3200">
                <a:latin typeface="Arial Rounded MT Bold" charset="0"/>
                <a:ea typeface="Arial Rounded MT Bold" charset="0"/>
              </a:rPr>
              <a:t>김다보미</a:t>
            </a:r>
            <a:endParaRPr lang="ko-KR" altLang="en-US" sz="3200">
              <a:latin typeface="Arial Rounded MT Bold" charset="0"/>
              <a:ea typeface="Arial Rounded MT Bold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1440D1-247D-F94C-52E7-B9C3B4297E88}"/>
              </a:ext>
            </a:extLst>
          </p:cNvPr>
          <p:cNvSpPr txBox="1"/>
          <p:nvPr/>
        </p:nvSpPr>
        <p:spPr>
          <a:xfrm>
            <a:off x="1090930" y="3241040"/>
            <a:ext cx="6401435" cy="2675890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28600" indent="-228600" latinLnBrk="0">
              <a:lnSpc>
                <a:spcPct val="114999"/>
              </a:lnSpc>
              <a:buFontTx/>
              <a:buNone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latin typeface="Arial Rounded MT Bold" charset="0"/>
                <a:ea typeface="Arial Rounded MT Bold" charset="0"/>
              </a:rPr>
              <a:t>1. 최종 완성본</a:t>
            </a: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  <a:p>
            <a:pPr marL="228600" indent="-228600" rtl="0" algn="l" defTabSz="914400" eaLnBrk="1" latinLnBrk="0" hangingPunct="1">
              <a:lnSpc>
                <a:spcPct val="114999"/>
              </a:lnSpc>
              <a:spcBef>
                <a:spcPts val="1000"/>
              </a:spcBef>
              <a:buFontTx/>
              <a:buNone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latin typeface="Arial Rounded MT Bold" charset="0"/>
                <a:ea typeface="Arial Rounded MT Bold" charset="0"/>
              </a:rPr>
              <a:t>2.HTML DOM 구조</a:t>
            </a: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  <a:p>
            <a:pPr marL="228600" indent="-228600" rtl="0" algn="l" defTabSz="914400" eaLnBrk="1" latinLnBrk="0" hangingPunct="1">
              <a:lnSpc>
                <a:spcPct val="114999"/>
              </a:lnSpc>
              <a:spcBef>
                <a:spcPts val="1000"/>
              </a:spcBef>
              <a:buFontTx/>
              <a:buNone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latin typeface="Arial Rounded MT Bold" charset="0"/>
                <a:ea typeface="Arial Rounded MT Bold" charset="0"/>
              </a:rPr>
              <a:t>3. 각 파트 별 CSS 코드 구현과 결과 (부분 스크린샷)</a:t>
            </a: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  <a:p>
            <a:pPr marL="228600" indent="-228600" rtl="0" algn="l" defTabSz="914400" eaLnBrk="1" latinLnBrk="0" hangingPunct="1">
              <a:lnSpc>
                <a:spcPct val="114999"/>
              </a:lnSpc>
              <a:spcBef>
                <a:spcPts val="1000"/>
              </a:spcBef>
              <a:buFontTx/>
              <a:buNone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latin typeface="Arial Rounded MT Bold" charset="0"/>
                <a:ea typeface="Arial Rounded MT Bold" charset="0"/>
              </a:rPr>
              <a:t>4. 작업 도중 겪은 에러 상황과 해결 과정</a:t>
            </a: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  <a:p>
            <a:pPr marL="228600" indent="-228600" rtl="0" algn="l" defTabSz="914400" eaLnBrk="1" latinLnBrk="0" hangingPunct="1">
              <a:lnSpc>
                <a:spcPct val="114999"/>
              </a:lnSpc>
              <a:spcBef>
                <a:spcPts val="1000"/>
              </a:spcBef>
              <a:buFontTx/>
              <a:buNone/>
            </a:pPr>
            <a:r>
              <a:rPr lang="ko-KR" altLang="en-US" sz="2000">
                <a:solidFill>
                  <a:schemeClr val="bg2">
                    <a:lumMod val="50000"/>
                  </a:schemeClr>
                </a:solidFill>
                <a:latin typeface="Arial Rounded MT Bold" charset="0"/>
                <a:ea typeface="Arial Rounded MT Bold" charset="0"/>
              </a:rPr>
              <a:t>5. 총 작업 시간 및 소감</a:t>
            </a: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  <a:p>
            <a:pPr marL="0" indent="0" latinLnBrk="0">
              <a:buFontTx/>
              <a:buNone/>
            </a:pPr>
            <a:endParaRPr lang="ko-KR" altLang="en-US" sz="2000">
              <a:solidFill>
                <a:schemeClr val="bg2">
                  <a:lumMod val="50000"/>
                </a:schemeClr>
              </a:solidFill>
              <a:latin typeface="Arial Rounded MT Bold" charset="0"/>
              <a:ea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 txBox="1">
            <a:spLocks/>
          </p:cNvSpPr>
          <p:nvPr>
            <p:ph type="title"/>
          </p:nvPr>
        </p:nvSpPr>
        <p:spPr>
          <a:xfrm rot="0">
            <a:off x="0" y="7620"/>
            <a:ext cx="4942840" cy="65976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03 CSS(list&amp;page)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8" name="Picture " descr="C:/Users/cdabo/AppData/Roaming/PolarisOffice/ETemp/18116_21926696/fImage8764413035436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99"/>
          <a:stretch>
            <a:fillRect/>
          </a:stretch>
        </p:blipFill>
        <p:spPr>
          <a:xfrm rot="0">
            <a:off x="3589020" y="662305"/>
            <a:ext cx="5416550" cy="5893435"/>
          </a:xfrm>
          <a:prstGeom prst="rect"/>
          <a:noFill/>
        </p:spPr>
      </p:pic>
      <p:cxnSp>
        <p:nvCxnSpPr>
          <p:cNvPr id="12" name="Rect 0"/>
          <p:cNvCxnSpPr/>
          <p:nvPr/>
        </p:nvCxnSpPr>
        <p:spPr>
          <a:xfrm rot="0">
            <a:off x="3704590" y="6116955"/>
            <a:ext cx="1905635" cy="223520"/>
          </a:xfrm>
          <a:prstGeom prst="straightConnector1"/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33" descr="C:/Users/cdabo/AppData/Roaming/PolarisOffice/ETemp/18116_21926696/fImage141642307239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03200" y="1862455"/>
            <a:ext cx="3501390" cy="4477385"/>
          </a:xfrm>
          <a:prstGeom prst="rect"/>
          <a:noFill/>
        </p:spPr>
      </p:pic>
      <p:pic>
        <p:nvPicPr>
          <p:cNvPr id="14" name="그림 34" descr="C:/Users/cdabo/AppData/Roaming/PolarisOffice/ETemp/18116_21926696/fImage188006308460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112885" y="518795"/>
            <a:ext cx="2878455" cy="4445635"/>
          </a:xfrm>
          <a:prstGeom prst="rect"/>
          <a:noFill/>
        </p:spPr>
      </p:pic>
      <p:cxnSp>
        <p:nvCxnSpPr>
          <p:cNvPr id="15" name="도형 35"/>
          <p:cNvCxnSpPr/>
          <p:nvPr/>
        </p:nvCxnSpPr>
        <p:spPr>
          <a:xfrm rot="0" flipH="1">
            <a:off x="8783955" y="2159000"/>
            <a:ext cx="349885" cy="233680"/>
          </a:xfrm>
          <a:prstGeom prst="straightConnector1"/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 txBox="1">
            <a:spLocks/>
          </p:cNvSpPr>
          <p:nvPr>
            <p:ph type="title"/>
          </p:nvPr>
        </p:nvSpPr>
        <p:spPr>
          <a:xfrm rot="0">
            <a:off x="10795" y="7620"/>
            <a:ext cx="4942840" cy="65976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03 CSS(info&amp;footer)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8" name="그림 32" descr="C:/Users/cdabo/AppData/Roaming/PolarisOffice/ETemp/18116_21926696/fImage8764413013902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98"/>
          <a:stretch>
            <a:fillRect/>
          </a:stretch>
        </p:blipFill>
        <p:spPr>
          <a:xfrm rot="0">
            <a:off x="3313430" y="809625"/>
            <a:ext cx="5857240" cy="5688965"/>
          </a:xfrm>
          <a:prstGeom prst="rect"/>
          <a:noFill/>
        </p:spPr>
      </p:pic>
      <p:pic>
        <p:nvPicPr>
          <p:cNvPr id="9" name="그림 36" descr="C:/Users/cdabo/AppData/Roaming/PolarisOffice/ETemp/18116_21926696/fImage16321831015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86385" y="666750"/>
            <a:ext cx="2603500" cy="6096635"/>
          </a:xfrm>
          <a:prstGeom prst="rect"/>
          <a:noFill/>
        </p:spPr>
      </p:pic>
      <p:pic>
        <p:nvPicPr>
          <p:cNvPr id="10" name="그림 37" descr="C:/Users/cdabo/AppData/Roaming/PolarisOffice/ETemp/18116_21926696/fImage324270311292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578340" y="95885"/>
            <a:ext cx="2148840" cy="6667500"/>
          </a:xfrm>
          <a:prstGeom prst="rect"/>
          <a:noFill/>
        </p:spPr>
      </p:pic>
      <p:cxnSp>
        <p:nvCxnSpPr>
          <p:cNvPr id="11" name="도형 38"/>
          <p:cNvCxnSpPr/>
          <p:nvPr/>
        </p:nvCxnSpPr>
        <p:spPr>
          <a:xfrm rot="0" flipV="1">
            <a:off x="2878455" y="2773045"/>
            <a:ext cx="836930" cy="106045"/>
          </a:xfrm>
          <a:prstGeom prst="straightConnector1"/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도형 39"/>
          <p:cNvCxnSpPr/>
          <p:nvPr/>
        </p:nvCxnSpPr>
        <p:spPr>
          <a:xfrm rot="0" flipH="1">
            <a:off x="8985250" y="5186045"/>
            <a:ext cx="603885" cy="95885"/>
          </a:xfrm>
          <a:prstGeom prst="straightConnector1"/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231775" y="1834515"/>
            <a:ext cx="11680190" cy="382143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54000" indent="-254000" latinLnBrk="0">
              <a:lnSpc>
                <a:spcPct val="100000"/>
              </a:lnSpc>
              <a:buFont typeface="Wingdings"/>
              <a:buChar char=""/>
            </a:pPr>
            <a:r>
              <a:rPr lang="en-US" altLang="ko-KR" dirty="0">
                <a:latin typeface="Arial Rounded MT Bold" panose="020F0704030504030204" pitchFamily="34" charset="0"/>
              </a:rPr>
              <a:t>nav</a:t>
            </a:r>
            <a:r>
              <a:rPr lang="ko-KR" altLang="en-US" dirty="0">
                <a:latin typeface="Arial Rounded MT Bold" panose="020F0704030504030204" pitchFamily="34" charset="0"/>
              </a:rPr>
              <a:t>와 </a:t>
            </a:r>
            <a:r>
              <a:rPr lang="en-US" altLang="ko-KR" dirty="0">
                <a:latin typeface="Arial Rounded MT Bold" panose="020F0704030504030204" pitchFamily="34" charset="0"/>
              </a:rPr>
              <a:t>list</a:t>
            </a:r>
            <a:r>
              <a:rPr lang="ko-KR" altLang="en-US" dirty="0">
                <a:latin typeface="Arial Rounded MT Bold" panose="020F0704030504030204" pitchFamily="34" charset="0"/>
              </a:rPr>
              <a:t>에 간격이 있는데 </a:t>
            </a:r>
            <a:r>
              <a:rPr lang="en-US" altLang="ko-KR" dirty="0">
                <a:latin typeface="Arial Rounded MT Bold" panose="020F0704030504030204" pitchFamily="34" charset="0"/>
              </a:rPr>
              <a:t>list</a:t>
            </a:r>
            <a:r>
              <a:rPr lang="ko-KR" altLang="en-US" dirty="0">
                <a:latin typeface="Arial Rounded MT Bold" panose="020F0704030504030204" pitchFamily="34" charset="0"/>
              </a:rPr>
              <a:t>에 </a:t>
            </a:r>
            <a:r>
              <a:rPr lang="en-US" altLang="ko-KR" dirty="0">
                <a:latin typeface="Arial Rounded MT Bold" panose="020F0704030504030204" pitchFamily="34" charset="0"/>
              </a:rPr>
              <a:t>margin-top</a:t>
            </a:r>
            <a:r>
              <a:rPr lang="ko-KR" altLang="en-US" dirty="0">
                <a:latin typeface="Arial Rounded MT Bold" panose="020F0704030504030204" pitchFamily="34" charset="0"/>
              </a:rPr>
              <a:t>을 주니까 </a:t>
            </a:r>
            <a:r>
              <a:rPr lang="en-US" altLang="ko-KR" dirty="0">
                <a:latin typeface="Arial Rounded MT Bold" panose="020F0704030504030204" pitchFamily="34" charset="0"/>
              </a:rPr>
              <a:t>nav</a:t>
            </a:r>
            <a:r>
              <a:rPr lang="ko-KR" altLang="en-US" dirty="0">
                <a:latin typeface="Arial Rounded MT Bold" panose="020F0704030504030204" pitchFamily="34" charset="0"/>
              </a:rPr>
              <a:t>가 아래로 내려와서 </a:t>
            </a:r>
            <a:r>
              <a:rPr lang="en-US" altLang="ko-KR" dirty="0">
                <a:latin typeface="Arial Rounded MT Bold" panose="020F0704030504030204" pitchFamily="34" charset="0"/>
              </a:rPr>
              <a:t>padding</a:t>
            </a:r>
            <a:r>
              <a:rPr lang="ko-KR" altLang="en-US" dirty="0">
                <a:latin typeface="Arial Rounded MT Bold" panose="020F0704030504030204" pitchFamily="34" charset="0"/>
              </a:rPr>
              <a:t>이나 </a:t>
            </a:r>
            <a:r>
              <a:rPr lang="en-US" altLang="ko-KR" dirty="0">
                <a:latin typeface="Arial Rounded MT Bold" panose="020F0704030504030204" pitchFamily="34" charset="0"/>
              </a:rPr>
              <a:t>nav</a:t>
            </a:r>
            <a:r>
              <a:rPr lang="ko-KR" altLang="en-US" dirty="0">
                <a:latin typeface="Arial Rounded MT Bold" panose="020F0704030504030204" pitchFamily="34" charset="0"/>
              </a:rPr>
              <a:t>에 </a:t>
            </a:r>
            <a:r>
              <a:rPr lang="en-US" altLang="ko-KR" dirty="0">
                <a:latin typeface="Arial Rounded MT Bold" panose="020F0704030504030204" pitchFamily="34" charset="0"/>
              </a:rPr>
              <a:t>margin-bottom</a:t>
            </a:r>
            <a:r>
              <a:rPr lang="ko-KR" altLang="en-US" dirty="0">
                <a:latin typeface="Arial Rounded MT Bold" panose="020F0704030504030204" pitchFamily="34" charset="0"/>
              </a:rPr>
              <a:t>을 주어도 해결되지 않음 → </a:t>
            </a:r>
            <a:r>
              <a:rPr lang="en-US" altLang="ko-KR" dirty="0">
                <a:latin typeface="Arial Rounded MT Bold" panose="020F0704030504030204" pitchFamily="34" charset="0"/>
              </a:rPr>
              <a:t>nav</a:t>
            </a:r>
            <a:r>
              <a:rPr lang="ko-KR" altLang="en-US" dirty="0">
                <a:latin typeface="Arial Rounded MT Bold" panose="020F0704030504030204" pitchFamily="34" charset="0"/>
              </a:rPr>
              <a:t>에 </a:t>
            </a:r>
            <a:r>
              <a:rPr lang="en-US" altLang="ko-KR" dirty="0">
                <a:latin typeface="Arial Rounded MT Bold" panose="020F0704030504030204" pitchFamily="34" charset="0"/>
              </a:rPr>
              <a:t>top:0; </a:t>
            </a:r>
            <a:r>
              <a:rPr lang="ko-KR" altLang="en-US" dirty="0">
                <a:latin typeface="Arial Rounded MT Bold" panose="020F0704030504030204" pitchFamily="34" charset="0"/>
              </a:rPr>
              <a:t>속성을 주어 해결</a:t>
            </a:r>
            <a:endParaRPr lang="en-US" altLang="ko-KR" dirty="0">
              <a:latin typeface="Arial Rounded MT Bold" panose="020F0704030504030204" pitchFamily="34" charset="0"/>
            </a:endParaRPr>
          </a:p>
          <a:p>
            <a:pPr marL="254000" indent="-254000" latinLnBrk="0">
              <a:lnSpc>
                <a:spcPct val="100000"/>
              </a:lnSpc>
              <a:buFont typeface="Wingdings"/>
              <a:buChar char=""/>
            </a:pPr>
            <a:r>
              <a:rPr lang="ko-KR" altLang="en-US" dirty="0">
                <a:latin typeface="Arial Rounded MT Bold" panose="020F0704030504030204" pitchFamily="34" charset="0"/>
              </a:rPr>
              <a:t> </a:t>
            </a:r>
            <a:r>
              <a:rPr lang="en-US" altLang="ko-KR" dirty="0">
                <a:latin typeface="Arial Rounded MT Bold" panose="020F0704030504030204" pitchFamily="34" charset="0"/>
              </a:rPr>
              <a:t>page</a:t>
            </a:r>
            <a:r>
              <a:rPr lang="ko-KR" altLang="en-US" dirty="0">
                <a:latin typeface="Arial Rounded MT Bold" panose="020F0704030504030204" pitchFamily="34" charset="0"/>
              </a:rPr>
              <a:t>에 숫자를 박스 가운데에 두기 위해서 </a:t>
            </a:r>
            <a:r>
              <a:rPr lang="en-US" altLang="ko-KR" dirty="0" err="1">
                <a:latin typeface="Arial Rounded MT Bold" panose="020F0704030504030204" pitchFamily="34" charset="0"/>
              </a:rPr>
              <a:t>text-align:center</a:t>
            </a:r>
            <a:r>
              <a:rPr lang="en-US" altLang="ko-KR" dirty="0">
                <a:latin typeface="Arial Rounded MT Bold" panose="020F0704030504030204" pitchFamily="34" charset="0"/>
              </a:rPr>
              <a:t>; </a:t>
            </a:r>
            <a:r>
              <a:rPr lang="ko-KR" altLang="en-US" dirty="0">
                <a:latin typeface="Arial Rounded MT Bold" panose="020F0704030504030204" pitchFamily="34" charset="0"/>
              </a:rPr>
              <a:t>속성을 줬는데도 가운데로 이동하지 않음 → </a:t>
            </a:r>
            <a:r>
              <a:rPr lang="en-US" altLang="ko-KR" dirty="0" err="1">
                <a:latin typeface="Arial Rounded MT Bold" panose="020F0704030504030204" pitchFamily="34" charset="0"/>
              </a:rPr>
              <a:t>display:inline-block</a:t>
            </a:r>
            <a:r>
              <a:rPr lang="en-US" altLang="ko-KR" dirty="0">
                <a:latin typeface="Arial Rounded MT Bold" panose="020F0704030504030204" pitchFamily="34" charset="0"/>
              </a:rPr>
              <a:t>; </a:t>
            </a:r>
            <a:r>
              <a:rPr lang="ko-KR" altLang="en-US" dirty="0">
                <a:latin typeface="Arial Rounded MT Bold" panose="020F0704030504030204" pitchFamily="34" charset="0"/>
              </a:rPr>
              <a:t>속성과 </a:t>
            </a:r>
            <a:r>
              <a:rPr lang="en-US" altLang="ko-KR" dirty="0">
                <a:latin typeface="Arial Rounded MT Bold" panose="020F0704030504030204" pitchFamily="34" charset="0"/>
              </a:rPr>
              <a:t>padding</a:t>
            </a:r>
            <a:r>
              <a:rPr lang="ko-KR" altLang="en-US" dirty="0">
                <a:latin typeface="Arial Rounded MT Bold" panose="020F0704030504030204" pitchFamily="34" charset="0"/>
              </a:rPr>
              <a:t>값을 주어 해결</a:t>
            </a:r>
            <a:endParaRPr lang="en-US" altLang="ko-KR" dirty="0">
              <a:latin typeface="Arial Rounded MT Bold" panose="020F0704030504030204" pitchFamily="34" charset="0"/>
            </a:endParaRPr>
          </a:p>
          <a:p>
            <a:pPr marL="254000" indent="-254000" latinLnBrk="0">
              <a:lnSpc>
                <a:spcPct val="100000"/>
              </a:lnSpc>
              <a:buFont typeface="Wingdings"/>
              <a:buChar char=""/>
            </a:pPr>
            <a:r>
              <a:rPr lang="ko-KR" altLang="en-US" dirty="0">
                <a:latin typeface="Arial Rounded MT Bold" panose="020F0704030504030204" pitchFamily="34" charset="0"/>
              </a:rPr>
              <a:t>제일 하단에 여백이 있는데</a:t>
            </a:r>
            <a:r>
              <a:rPr lang="en-US" altLang="ko-KR" dirty="0">
                <a:latin typeface="Arial Rounded MT Bold" panose="020F0704030504030204" pitchFamily="34" charset="0"/>
              </a:rPr>
              <a:t>, footer</a:t>
            </a:r>
            <a:r>
              <a:rPr lang="ko-KR" altLang="en-US" dirty="0">
                <a:latin typeface="Arial Rounded MT Bold" panose="020F0704030504030204" pitchFamily="34" charset="0"/>
              </a:rPr>
              <a:t>자체에 </a:t>
            </a:r>
            <a:r>
              <a:rPr lang="en-US" altLang="ko-KR" dirty="0">
                <a:latin typeface="Arial Rounded MT Bold" panose="020F0704030504030204" pitchFamily="34" charset="0"/>
              </a:rPr>
              <a:t>margin-bottom</a:t>
            </a:r>
            <a:r>
              <a:rPr lang="ko-KR" altLang="en-US" dirty="0">
                <a:latin typeface="Arial Rounded MT Bold" panose="020F0704030504030204" pitchFamily="34" charset="0"/>
              </a:rPr>
              <a:t>을 주어도 여백이 생기지 않음 → </a:t>
            </a:r>
            <a:r>
              <a:rPr lang="en-US" altLang="ko-KR" dirty="0">
                <a:latin typeface="Arial Rounded MT Bold" panose="020F0704030504030204" pitchFamily="34" charset="0"/>
              </a:rPr>
              <a:t>post</a:t>
            </a:r>
            <a:r>
              <a:rPr lang="ko-KR" altLang="en-US" dirty="0">
                <a:latin typeface="Arial Rounded MT Bold" panose="020F0704030504030204" pitchFamily="34" charset="0"/>
              </a:rPr>
              <a:t>전체에 </a:t>
            </a:r>
            <a:r>
              <a:rPr lang="en-US" altLang="ko-KR" dirty="0">
                <a:latin typeface="Arial Rounded MT Bold" panose="020F0704030504030204" pitchFamily="34" charset="0"/>
              </a:rPr>
              <a:t>margin-bottom </a:t>
            </a:r>
            <a:r>
              <a:rPr lang="ko-KR" altLang="en-US" dirty="0">
                <a:latin typeface="Arial Rounded MT Bold" panose="020F0704030504030204" pitchFamily="34" charset="0"/>
              </a:rPr>
              <a:t>속성을 주어 해결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61A835D1-0040-1082-3D09-4411576447D5}"/>
              </a:ext>
            </a:extLst>
          </p:cNvPr>
          <p:cNvSpPr txBox="1">
            <a:spLocks/>
          </p:cNvSpPr>
          <p:nvPr/>
        </p:nvSpPr>
        <p:spPr>
          <a:xfrm>
            <a:off x="0" y="7620"/>
            <a:ext cx="2840355" cy="659765"/>
          </a:xfrm>
          <a:prstGeom prst="rect">
            <a:avLst/>
          </a:prstGeom>
        </p:spPr>
        <p:txBody>
          <a:bodyPr wrap="square" lIns="91440" tIns="45720" rIns="91440" bIns="45720" numCol="1" vert="horz" anchor="ctr">
            <a:normAutofit fontScale="100000" lnSpcReduction="0"/>
          </a:bodyPr>
          <a:lstStyle>
            <a:lvl1pPr marL="0" indent="0" rtl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04 </a:t>
            </a:r>
            <a:r>
              <a:rPr lang="ko-KR" altLang="en-US" sz="2800">
                <a:latin typeface="Arial Rounded MT Bold" charset="0"/>
                <a:ea typeface="Arial Rounded MT Bold" charset="0"/>
              </a:rPr>
              <a:t>에러 사항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255905" y="2012315"/>
            <a:ext cx="11680190" cy="336105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latinLnBrk="0">
              <a:lnSpc>
                <a:spcPct val="100000"/>
              </a:lnSpc>
              <a:buFontTx/>
              <a:buNone/>
            </a:pPr>
            <a:endParaRPr lang="ko-KR" altLang="en-US" sz="2000" dirty="0">
              <a:latin typeface="Arial Rounded MT Bold" panose="020F0704030504030204" pitchFamily="34" charset="0"/>
              <a:ea typeface="맑은 고딕" charset="0"/>
            </a:endParaRPr>
          </a:p>
          <a:p>
            <a:pPr marL="0" indent="0" latinLnBrk="0">
              <a:lnSpc>
                <a:spcPct val="100000"/>
              </a:lnSpc>
              <a:buFontTx/>
              <a:buNone/>
            </a:pPr>
            <a:r>
              <a:rPr lang="ko-KR" altLang="en-US" sz="2000" dirty="0">
                <a:latin typeface="Arial Rounded MT Bold" panose="020F0704030504030204" pitchFamily="34" charset="0"/>
                <a:ea typeface="맑은 고딕" charset="0"/>
              </a:rPr>
              <a:t>총 작업시간 4시간</a:t>
            </a:r>
          </a:p>
          <a:p>
            <a:pPr marL="0" indent="0" latinLnBrk="0">
              <a:lnSpc>
                <a:spcPct val="100000"/>
              </a:lnSpc>
              <a:buFontTx/>
              <a:buNone/>
            </a:pPr>
            <a:endParaRPr lang="ko-KR" altLang="en-US" sz="2000" dirty="0">
              <a:latin typeface="Arial Rounded MT Bold" panose="020F0704030504030204" pitchFamily="34" charset="0"/>
              <a:ea typeface="맑은 고딕" charset="0"/>
            </a:endParaRPr>
          </a:p>
          <a:p>
            <a:pPr marL="0" indent="0" latinLnBrk="0">
              <a:lnSpc>
                <a:spcPct val="100000"/>
              </a:lnSpc>
              <a:buFontTx/>
              <a:buNone/>
            </a:pPr>
            <a:endParaRPr lang="ko-KR" altLang="en-US" sz="2000" dirty="0">
              <a:latin typeface="Arial Rounded MT Bold" panose="020F0704030504030204" pitchFamily="34" charset="0"/>
              <a:ea typeface="맑은 고딕" charset="0"/>
            </a:endParaRPr>
          </a:p>
          <a:p>
            <a:pPr marL="0" indent="0" latinLnBrk="0">
              <a:lnSpc>
                <a:spcPct val="100000"/>
              </a:lnSpc>
              <a:buFontTx/>
              <a:buNone/>
            </a:pPr>
            <a:r>
              <a:rPr lang="ko-KR" altLang="en-US" sz="2000" dirty="0">
                <a:latin typeface="Arial Rounded MT Bold" panose="020F0704030504030204" pitchFamily="34" charset="0"/>
                <a:ea typeface="맑은 고딕" charset="0"/>
              </a:rPr>
              <a:t>똑같이 </a:t>
            </a:r>
            <a:r>
              <a:rPr lang="en-US" altLang="ko-KR" sz="2000" dirty="0">
                <a:latin typeface="Arial Rounded MT Bold" panose="020F0704030504030204" pitchFamily="34" charset="0"/>
                <a:ea typeface="맑은 고딕" charset="0"/>
              </a:rPr>
              <a:t>8</a:t>
            </a:r>
            <a:r>
              <a:rPr lang="ko-KR" altLang="en-US" sz="2000" dirty="0">
                <a:latin typeface="Arial Rounded MT Bold" panose="020F0704030504030204" pitchFamily="34" charset="0"/>
                <a:ea typeface="맑은 고딕" charset="0"/>
              </a:rPr>
              <a:t>개의 박스를 정렬하는 거였는데 조금 더 어려웠다</a:t>
            </a:r>
            <a:r>
              <a:rPr lang="en-US" altLang="ko-KR" sz="2000" dirty="0">
                <a:latin typeface="Arial Rounded MT Bold" panose="020F0704030504030204" pitchFamily="34" charset="0"/>
                <a:ea typeface="맑은 고딕" charset="0"/>
              </a:rPr>
              <a:t>.</a:t>
            </a:r>
          </a:p>
          <a:p>
            <a:pPr marL="0" indent="0" latinLnBrk="0">
              <a:lnSpc>
                <a:spcPct val="100000"/>
              </a:lnSpc>
              <a:buFontTx/>
              <a:buNone/>
            </a:pPr>
            <a:r>
              <a:rPr lang="en-US" altLang="ko-KR" sz="2000" dirty="0">
                <a:latin typeface="Arial Rounded MT Bold" panose="020F0704030504030204" pitchFamily="34" charset="0"/>
                <a:ea typeface="맑은 고딕" charset="0"/>
              </a:rPr>
              <a:t>Flex </a:t>
            </a:r>
            <a:r>
              <a:rPr lang="ko-KR" altLang="en-US" sz="2000" dirty="0">
                <a:latin typeface="Arial Rounded MT Bold" panose="020F0704030504030204" pitchFamily="34" charset="0"/>
                <a:ea typeface="맑은 고딕" charset="0"/>
              </a:rPr>
              <a:t>속성은 처음 사용해서 한 번 더 복습할 수 있는 기회였고</a:t>
            </a:r>
            <a:r>
              <a:rPr lang="en-US" altLang="ko-KR" sz="2000" dirty="0">
                <a:latin typeface="Arial Rounded MT Bold" panose="020F0704030504030204" pitchFamily="34" charset="0"/>
                <a:ea typeface="맑은 고딕" charset="0"/>
              </a:rPr>
              <a:t>,</a:t>
            </a:r>
          </a:p>
          <a:p>
            <a:pPr marL="0" indent="0" latinLnBrk="0">
              <a:lnSpc>
                <a:spcPct val="100000"/>
              </a:lnSpc>
              <a:buFontTx/>
              <a:buNone/>
            </a:pPr>
            <a:r>
              <a:rPr lang="ko-KR" altLang="en-US" sz="2000" dirty="0">
                <a:latin typeface="Arial Rounded MT Bold" panose="020F0704030504030204" pitchFamily="34" charset="0"/>
                <a:ea typeface="맑은 고딕" charset="0"/>
              </a:rPr>
              <a:t>세 개의 클론코딩을 해본 결과 의외로 </a:t>
            </a:r>
            <a:r>
              <a:rPr lang="en-US" altLang="ko-KR" sz="2000" dirty="0" err="1">
                <a:latin typeface="Arial Rounded MT Bold" panose="020F0704030504030204" pitchFamily="34" charset="0"/>
                <a:ea typeface="맑은 고딕" charset="0"/>
              </a:rPr>
              <a:t>hr</a:t>
            </a:r>
            <a:r>
              <a:rPr lang="en-US" altLang="ko-KR" sz="2000" dirty="0">
                <a:latin typeface="Arial Rounded MT Bold" panose="020F0704030504030204" pitchFamily="34" charset="0"/>
                <a:ea typeface="맑은 고딕" charset="0"/>
              </a:rPr>
              <a:t> </a:t>
            </a:r>
            <a:r>
              <a:rPr lang="ko-KR" altLang="en-US" sz="2000" dirty="0">
                <a:latin typeface="Arial Rounded MT Bold" panose="020F0704030504030204" pitchFamily="34" charset="0"/>
                <a:ea typeface="맑은 고딕" charset="0"/>
              </a:rPr>
              <a:t>속성 설정하는 게 쉽지 않다</a:t>
            </a:r>
            <a:r>
              <a:rPr lang="en-US" altLang="ko-KR" sz="2000" dirty="0">
                <a:latin typeface="Arial Rounded MT Bold" panose="020F0704030504030204" pitchFamily="34" charset="0"/>
                <a:ea typeface="맑은 고딕" charset="0"/>
              </a:rPr>
              <a:t>.</a:t>
            </a:r>
          </a:p>
          <a:p>
            <a:pPr marL="0" indent="0" latinLnBrk="0">
              <a:lnSpc>
                <a:spcPct val="100000"/>
              </a:lnSpc>
              <a:buFontTx/>
              <a:buNone/>
            </a:pPr>
            <a:endParaRPr lang="ko-KR" altLang="en-US" sz="2000" dirty="0">
              <a:latin typeface="Arial Rounded MT Bold" panose="020F0704030504030204" pitchFamily="34" charset="0"/>
              <a:ea typeface="맑은 고딕" charset="0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EB74604-9C44-D541-6188-0FAA12FA1939}"/>
              </a:ext>
            </a:extLst>
          </p:cNvPr>
          <p:cNvSpPr txBox="1">
            <a:spLocks/>
          </p:cNvSpPr>
          <p:nvPr/>
        </p:nvSpPr>
        <p:spPr>
          <a:xfrm>
            <a:off x="0" y="7620"/>
            <a:ext cx="3514090" cy="659765"/>
          </a:xfrm>
          <a:prstGeom prst="rect">
            <a:avLst/>
          </a:prstGeom>
        </p:spPr>
        <p:txBody>
          <a:bodyPr wrap="square" lIns="91440" tIns="45720" rIns="91440" bIns="45720" numCol="1" vert="horz" anchor="ctr">
            <a:normAutofit fontScale="92500" lnSpcReduction="0"/>
          </a:bodyPr>
          <a:lstStyle>
            <a:lvl1pPr marL="0" indent="0" rtl="0" algn="l" defTabSz="914400" eaLnBrk="1" latinLnBrk="1" hangingPunct="1">
              <a:lnSpc>
                <a:spcPct val="90000"/>
              </a:lnSpc>
              <a:spcBef>
                <a:spcPct val="0"/>
              </a:spcBef>
              <a:buFontTx/>
              <a:buNone/>
              <a:defRPr lang="en-GB" altLang="en-US"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05 </a:t>
            </a:r>
            <a:r>
              <a:rPr lang="ko-KR" altLang="en-US" sz="2800">
                <a:latin typeface="Arial Rounded MT Bold" charset="0"/>
                <a:ea typeface="Arial Rounded MT Bold" charset="0"/>
              </a:rPr>
              <a:t>총 작업시간 </a:t>
            </a:r>
            <a:r>
              <a:rPr lang="en-US" altLang="ko-KR" sz="2800">
                <a:latin typeface="Arial Rounded MT Bold" charset="0"/>
                <a:ea typeface="Arial Rounded MT Bold" charset="0"/>
              </a:rPr>
              <a:t>&amp; </a:t>
            </a:r>
            <a:r>
              <a:rPr lang="ko-KR" altLang="en-US" sz="2800">
                <a:latin typeface="Arial Rounded MT Bold" charset="0"/>
                <a:ea typeface="Arial Rounded MT Bold" charset="0"/>
              </a:rPr>
              <a:t>소감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0" y="7620"/>
            <a:ext cx="3823335" cy="659765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latin typeface="Arial Rounded MT Bold" charset="0"/>
                <a:ea typeface="Arial Rounded MT Bold" charset="0"/>
              </a:rPr>
              <a:t>최종 완성본(desktop)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3" name="그림 1" descr="C:/Users/cdabo/AppData/Roaming/PolarisOffice/ETemp/18116_21926696/fImage87644118841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798560" y="31115"/>
            <a:ext cx="3264535" cy="6786880"/>
          </a:xfrm>
          <a:prstGeom prst="rect"/>
          <a:noFill/>
        </p:spPr>
      </p:pic>
      <p:sp>
        <p:nvSpPr>
          <p:cNvPr id="4" name="도형 2"/>
          <p:cNvSpPr>
            <a:spLocks/>
          </p:cNvSpPr>
          <p:nvPr/>
        </p:nvSpPr>
        <p:spPr>
          <a:xfrm rot="0">
            <a:off x="8721725" y="29845"/>
            <a:ext cx="3433445" cy="3310890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5" name="그림 6" descr="C:/Users/cdabo/AppData/Roaming/PolarisOffice/ETemp/18116_21926696/fImage8764411908467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99"/>
          <a:stretch>
            <a:fillRect/>
          </a:stretch>
        </p:blipFill>
        <p:spPr>
          <a:xfrm rot="0">
            <a:off x="1747520" y="789305"/>
            <a:ext cx="5416550" cy="58934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0" y="7620"/>
            <a:ext cx="3823335" cy="659765"/>
          </a:xfrm>
          <a:prstGeom prst="rect"/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latin typeface="Arial Rounded MT Bold" charset="0"/>
                <a:ea typeface="Arial Rounded MT Bold" charset="0"/>
              </a:rPr>
              <a:t>최종 완성본(desktop)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3" name="Picture " descr="C:/Users/cdabo/AppData/Roaming/PolarisOffice/ETemp/18116_21926696/fImage8764412496334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798560" y="31115"/>
            <a:ext cx="3264535" cy="6786880"/>
          </a:xfrm>
          <a:prstGeom prst="rect"/>
          <a:noFill/>
        </p:spPr>
      </p:pic>
      <p:sp>
        <p:nvSpPr>
          <p:cNvPr id="4" name="Rect 0"/>
          <p:cNvSpPr>
            <a:spLocks/>
          </p:cNvSpPr>
          <p:nvPr/>
        </p:nvSpPr>
        <p:spPr>
          <a:xfrm rot="0">
            <a:off x="8721725" y="3597275"/>
            <a:ext cx="3433445" cy="3238500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6" name="그림 7" descr="C:/Users/cdabo/AppData/Roaming/PolarisOffice/ETemp/18116_21926696/fImage8764412526500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98"/>
          <a:stretch>
            <a:fillRect/>
          </a:stretch>
        </p:blipFill>
        <p:spPr>
          <a:xfrm rot="0">
            <a:off x="1452880" y="788670"/>
            <a:ext cx="5857240" cy="568896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0" y="7620"/>
            <a:ext cx="3823335" cy="65976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latin typeface="Arial Rounded MT Bold" charset="0"/>
                <a:ea typeface="Arial Rounded MT Bold" charset="0"/>
              </a:rPr>
              <a:t>최종 완성본(tablet)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5" name="그림 8" descr="C:/Users/cdabo/AppData/Roaming/PolarisOffice/ETemp/18116_21926696/fImage4068562579169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273665" y="81915"/>
            <a:ext cx="1676400" cy="6694805"/>
          </a:xfrm>
          <a:prstGeom prst="rect"/>
          <a:noFill/>
        </p:spPr>
      </p:pic>
      <p:sp>
        <p:nvSpPr>
          <p:cNvPr id="4" name="Rect 0"/>
          <p:cNvSpPr>
            <a:spLocks/>
          </p:cNvSpPr>
          <p:nvPr/>
        </p:nvSpPr>
        <p:spPr>
          <a:xfrm rot="0">
            <a:off x="10156190" y="40640"/>
            <a:ext cx="1896745" cy="3505835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6" name="그림 9" descr="C:/Users/cdabo/AppData/Roaming/PolarisOffice/ETemp/18116_21926696/fImage4068562585724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112"/>
          <a:stretch>
            <a:fillRect/>
          </a:stretch>
        </p:blipFill>
        <p:spPr>
          <a:xfrm rot="0">
            <a:off x="4073525" y="215265"/>
            <a:ext cx="3132455" cy="649732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0" y="7620"/>
            <a:ext cx="3823335" cy="65976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latin typeface="Arial Rounded MT Bold" charset="0"/>
                <a:ea typeface="Arial Rounded MT Bold" charset="0"/>
              </a:rPr>
              <a:t>최종 완성본(tablet)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5" name="Picture " descr="C:/Users/cdabo/AppData/Roaming/PolarisOffice/ETemp/18116_21926696/fImage4068562601478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273665" y="81915"/>
            <a:ext cx="1676400" cy="6694805"/>
          </a:xfrm>
          <a:prstGeom prst="rect"/>
          <a:noFill/>
        </p:spPr>
      </p:pic>
      <p:sp>
        <p:nvSpPr>
          <p:cNvPr id="4" name="Rect 0"/>
          <p:cNvSpPr>
            <a:spLocks/>
          </p:cNvSpPr>
          <p:nvPr/>
        </p:nvSpPr>
        <p:spPr>
          <a:xfrm rot="0">
            <a:off x="10156190" y="3535680"/>
            <a:ext cx="1896745" cy="3279775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7" name="그림 10" descr="C:/Users/cdabo/AppData/Roaming/PolarisOffice/ETemp/18116_21926696/fImage4068562639358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97"/>
          <a:stretch>
            <a:fillRect/>
          </a:stretch>
        </p:blipFill>
        <p:spPr>
          <a:xfrm rot="0">
            <a:off x="4053205" y="590550"/>
            <a:ext cx="3141980" cy="603694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0" y="7620"/>
            <a:ext cx="3946525" cy="65976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latin typeface="Arial Rounded MT Bold" charset="0"/>
                <a:ea typeface="Arial Rounded MT Bold" charset="0"/>
              </a:rPr>
              <a:t>최종 완성본(mobile)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8" name="그림 14" descr="C:/Users/cdabo/AppData/Roaming/PolarisOffice/ETemp/18116_21926696/fImage9000682716962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1463655" y="40640"/>
            <a:ext cx="435610" cy="6817995"/>
          </a:xfrm>
          <a:prstGeom prst="rect"/>
          <a:noFill/>
        </p:spPr>
      </p:pic>
      <p:sp>
        <p:nvSpPr>
          <p:cNvPr id="4" name="Rect 0"/>
          <p:cNvSpPr>
            <a:spLocks/>
          </p:cNvSpPr>
          <p:nvPr/>
        </p:nvSpPr>
        <p:spPr>
          <a:xfrm rot="0">
            <a:off x="11386185" y="40640"/>
            <a:ext cx="605155" cy="5565775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9" name="그림 15" descr="C:/Users/cdabo/AppData/Roaming/PolarisOffice/ETemp/18116_21926696/fImage9000682724464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88" b="18507"/>
          <a:stretch>
            <a:fillRect/>
          </a:stretch>
        </p:blipFill>
        <p:spPr>
          <a:xfrm rot="0">
            <a:off x="7226300" y="1551305"/>
            <a:ext cx="1292860" cy="4238625"/>
          </a:xfrm>
          <a:prstGeom prst="rect"/>
          <a:noFill/>
        </p:spPr>
      </p:pic>
      <p:pic>
        <p:nvPicPr>
          <p:cNvPr id="10" name="그림 16" descr="C:/Users/cdabo/AppData/Roaming/PolarisOffice/ETemp/18116_21926696/fImage9000682735705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62" b="39569"/>
          <a:stretch>
            <a:fillRect/>
          </a:stretch>
        </p:blipFill>
        <p:spPr>
          <a:xfrm rot="0">
            <a:off x="5372100" y="666115"/>
            <a:ext cx="1296035" cy="6016625"/>
          </a:xfrm>
          <a:prstGeom prst="rect"/>
          <a:noFill/>
        </p:spPr>
      </p:pic>
      <p:pic>
        <p:nvPicPr>
          <p:cNvPr id="11" name="그림 17" descr="C:/Users/cdabo/AppData/Roaming/PolarisOffice/ETemp/18116_21926696/fImage9000682748145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767"/>
          <a:stretch>
            <a:fillRect/>
          </a:stretch>
        </p:blipFill>
        <p:spPr>
          <a:xfrm rot="0">
            <a:off x="3422650" y="666750"/>
            <a:ext cx="1235075" cy="601599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0" y="7620"/>
            <a:ext cx="3946525" cy="65976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01 </a:t>
            </a:r>
            <a:r>
              <a:rPr lang="ko-KR" altLang="en-US" sz="2800">
                <a:latin typeface="Arial Rounded MT Bold" charset="0"/>
                <a:ea typeface="Arial Rounded MT Bold" charset="0"/>
              </a:rPr>
              <a:t>최종 완성본(mobile)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8" name="Picture " descr="C:/Users/cdabo/AppData/Roaming/PolarisOffice/ETemp/18116_21926696/fImage9000682793281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1463655" y="40640"/>
            <a:ext cx="435610" cy="6817995"/>
          </a:xfrm>
          <a:prstGeom prst="rect"/>
          <a:noFill/>
        </p:spPr>
      </p:pic>
      <p:sp>
        <p:nvSpPr>
          <p:cNvPr id="4" name="Rect 0"/>
          <p:cNvSpPr>
            <a:spLocks/>
          </p:cNvSpPr>
          <p:nvPr/>
        </p:nvSpPr>
        <p:spPr>
          <a:xfrm rot="0">
            <a:off x="11386185" y="5567045"/>
            <a:ext cx="605155" cy="1270635"/>
          </a:xfrm>
          <a:prstGeom prst="rect"/>
          <a:noFill/>
          <a:ln w="76200" cap="flat" cmpd="sng">
            <a:solidFill>
              <a:schemeClr val="accent4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12" name="그림 21" descr="C:/Users/cdabo/AppData/Roaming/PolarisOffice/ETemp/18116_21926696/fImage9000682846827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024" b="8821"/>
          <a:stretch>
            <a:fillRect/>
          </a:stretch>
        </p:blipFill>
        <p:spPr>
          <a:xfrm rot="0">
            <a:off x="2000885" y="962660"/>
            <a:ext cx="3270885" cy="5187315"/>
          </a:xfrm>
          <a:prstGeom prst="rect"/>
          <a:noFill/>
        </p:spPr>
      </p:pic>
      <p:pic>
        <p:nvPicPr>
          <p:cNvPr id="13" name="그림 22" descr="C:/Users/cdabo/AppData/Roaming/PolarisOffice/ETemp/18116_21926696/fImage9000682859961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186"/>
          <a:stretch>
            <a:fillRect/>
          </a:stretch>
        </p:blipFill>
        <p:spPr>
          <a:xfrm rot="0">
            <a:off x="5734685" y="963295"/>
            <a:ext cx="3759835" cy="518668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409952-1573-8595-8348-AAF9E93F7E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7620"/>
            <a:ext cx="2599690" cy="659765"/>
          </a:xfrm>
          <a:prstGeom prst="rect">
            <a:avLst/>
          </a:prstGeom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02 Dom</a:t>
            </a:r>
            <a:r>
              <a:rPr lang="ko-KR" altLang="en-US" sz="2800">
                <a:latin typeface="Arial Rounded MT Bold" charset="0"/>
                <a:ea typeface="Arial Rounded MT Bold" charset="0"/>
              </a:rPr>
              <a:t>구조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3" name="그림 23" descr="C:/Users/cdabo/AppData/Roaming/PolarisOffice/ETemp/18116_21926696/fImage129257286491.jpe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44" b="7555"/>
          <a:stretch>
            <a:fillRect/>
          </a:stretch>
        </p:blipFill>
        <p:spPr>
          <a:xfrm rot="0">
            <a:off x="567690" y="667385"/>
            <a:ext cx="11042650" cy="6001385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138047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 txBox="1">
            <a:spLocks noGrp="1"/>
          </p:cNvSpPr>
          <p:nvPr>
            <p:ph type="title"/>
          </p:nvPr>
        </p:nvSpPr>
        <p:spPr>
          <a:xfrm rot="0">
            <a:off x="0" y="7620"/>
            <a:ext cx="4942840" cy="65976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en-US" altLang="ko-KR" sz="2800">
                <a:latin typeface="Arial Rounded MT Bold" charset="0"/>
                <a:ea typeface="Arial Rounded MT Bold" charset="0"/>
              </a:rPr>
              <a:t>03 CSS(</a:t>
            </a:r>
            <a:r>
              <a:rPr lang="ko-KR" altLang="en-US" sz="2800">
                <a:latin typeface="Arial Rounded MT Bold" charset="0"/>
                <a:ea typeface="Arial Rounded MT Bold" charset="0"/>
              </a:rPr>
              <a:t>공통</a:t>
            </a:r>
            <a:r>
              <a:rPr lang="en-US" altLang="ko-KR" sz="2800">
                <a:latin typeface="Arial Rounded MT Bold" charset="0"/>
                <a:ea typeface="Arial Rounded MT Bold" charset="0"/>
              </a:rPr>
              <a:t>&amp;nav&amp;list)</a:t>
            </a:r>
            <a:endParaRPr lang="ko-KR" altLang="en-US" sz="2800">
              <a:latin typeface="Arial Rounded MT Bold" charset="0"/>
              <a:ea typeface="Arial Rounded MT Bold" charset="0"/>
            </a:endParaRPr>
          </a:p>
        </p:txBody>
      </p:sp>
      <p:pic>
        <p:nvPicPr>
          <p:cNvPr id="8" name="그림 24" descr="C:/Users/cdabo/AppData/Roaming/PolarisOffice/ETemp/18116_21926696/fImage8764412882995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99"/>
          <a:stretch>
            <a:fillRect/>
          </a:stretch>
        </p:blipFill>
        <p:spPr>
          <a:xfrm rot="0">
            <a:off x="3589020" y="662305"/>
            <a:ext cx="5416550" cy="5893435"/>
          </a:xfrm>
          <a:prstGeom prst="rect"/>
          <a:noFill/>
        </p:spPr>
      </p:pic>
      <p:pic>
        <p:nvPicPr>
          <p:cNvPr id="10" name="그림 26" descr="C:/Users/cdabo/AppData/Roaming/PolarisOffice/ETemp/18116_21926696/fImage1049732901942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77190" y="876935"/>
            <a:ext cx="2957195" cy="3016885"/>
          </a:xfrm>
          <a:prstGeom prst="rect"/>
          <a:noFill/>
        </p:spPr>
      </p:pic>
      <p:pic>
        <p:nvPicPr>
          <p:cNvPr id="11" name="그림 27" descr="C:/Users/cdabo/AppData/Roaming/PolarisOffice/ETemp/18116_21926696/fImage1272952914827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795385" y="4432935"/>
            <a:ext cx="3248660" cy="2309495"/>
          </a:xfrm>
          <a:prstGeom prst="rect"/>
          <a:noFill/>
        </p:spPr>
      </p:pic>
      <p:cxnSp>
        <p:nvCxnSpPr>
          <p:cNvPr id="12" name="도형 28"/>
          <p:cNvCxnSpPr/>
          <p:nvPr/>
        </p:nvCxnSpPr>
        <p:spPr>
          <a:xfrm rot="0" flipV="1">
            <a:off x="3333750" y="847090"/>
            <a:ext cx="297180" cy="264795"/>
          </a:xfrm>
          <a:prstGeom prst="straightConnector1"/>
          <a:ln w="28575" cap="flat" cmpd="sng">
            <a:solidFill>
              <a:schemeClr val="tx1">
                <a:alpha val="100000"/>
              </a:schemeClr>
            </a:solidFill>
            <a:prstDash val="solid"/>
            <a:miter lim="800000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vert="horz" wrap="square" lIns="91440" tIns="45720" rIns="91440" bIns="45720" anchor="ctr">
        <a:noAutofit/>
      </a:bodyPr>
      <a:lstStyle>
        <a:defPPr marL="0" indent="0" algn="ctr" hangingPunct="1">
          <a:defRPr dirty="0" smtClean="0">
            <a:latin typeface="맑은 고딕" charset="0"/>
            <a:ea typeface="맑은 고딕" charset="0"/>
          </a:defRPr>
        </a:defPPr>
      </a:lstStyle>
      <a:style>
        <a:lnRef idx="2">
          <a:schemeClr val="accent3"/>
        </a:lnRef>
        <a:fillRef idx="1">
          <a:schemeClr val="lt1"/>
        </a:fillRef>
        <a:effectRef idx="0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13</Pages>
  <Paragraphs>85</Paragraphs>
  <Words>314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cdabomi</dc:creator>
  <cp:lastModifiedBy>cdabomi</cp:lastModifiedBy>
  <dc:title>PowerPoint 프레젠테이션</dc:title>
  <cp:version>9.104.137.47964</cp:version>
  <dcterms:modified xsi:type="dcterms:W3CDTF">2022-09-22T06:41:47Z</dcterms:modified>
</cp:coreProperties>
</file>

<file path=docProps/thumbnail.jpeg>
</file>